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6. A MANPHATNA GEN THEI HI LENG!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 Could I Speak the Matchless Worth! </a:t>
            </a:r>
          </a:p>
          <a:p>
            <a:r>
              <a:rPr lang="en-US" dirty="0"/>
              <a:t>Samuel Medley, 1738-1799</a:t>
            </a:r>
          </a:p>
          <a:p>
            <a:r>
              <a:rPr lang="en-US" dirty="0" err="1"/>
              <a:t>Doh</a:t>
            </a:r>
            <a:r>
              <a:rPr lang="en-US" dirty="0"/>
              <a:t> is Eb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hon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gawsemte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Gabriel dem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Gabribel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 maw;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kizepna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bang ka tang den ding, Ni bang ka tang den ding.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Angaih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late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kiang;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mu ding, 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65101" y="6156101"/>
            <a:ext cx="2426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208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6. A MANPHATNA GEN THEI HI LENG!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2018-12-13T15:52:17Z</dcterms:modified>
</cp:coreProperties>
</file>